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6FF33"/>
    <a:srgbClr val="00CCFF"/>
    <a:srgbClr val="FF9900"/>
    <a:srgbClr val="FF00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B74258-E179-46D8-B97B-6D2CA1399E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0890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6350E-061B-4499-907A-35EEE403A6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6613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904FCA-D4DB-4AF8-9CD1-1C0DF625E2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5553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 rotWithShape="0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270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D1255-C1D1-4DBF-9ECD-F1DB5C9C26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22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2008B7-07BD-4B48-9B3B-872FBFD284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7497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60D40-6214-4D36-B72C-2CE41296D5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8726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8CD7E-E928-4424-B2F9-D5A8B587D9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8841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7EF4C-BE69-4646-BE64-84621489BF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3537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FF18F-8281-4363-9CDD-C0065509FA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05455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F99826-E625-46CC-A6A1-C237E52231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33518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31324B-D20E-4D9D-A412-BB9215216A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6200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5040CE7-E8E2-4E89-A350-F50E5650816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158824_181850003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0"/>
            <a:ext cx="3024188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3016250" y="-9525"/>
            <a:ext cx="3059113" cy="6858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6076950" y="0"/>
            <a:ext cx="3067050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4115" name="WordArt 19"/>
          <p:cNvSpPr>
            <a:spLocks noChangeArrowheads="1" noChangeShapeType="1" noTextEdit="1"/>
          </p:cNvSpPr>
          <p:nvPr/>
        </p:nvSpPr>
        <p:spPr bwMode="auto">
          <a:xfrm rot="5400000">
            <a:off x="1981200" y="2895600"/>
            <a:ext cx="5029200" cy="1219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B2B2B2">
                      <a:alpha val="79999"/>
                    </a:srgbClr>
                  </a:outerShdw>
                </a:effectLst>
                <a:latin typeface="宋体"/>
                <a:ea typeface="宋体"/>
              </a:rPr>
              <a:t>夏日风情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00CCFF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8" descr="20092604925884_2"/>
          <p:cNvSpPr>
            <a:spLocks noChangeArrowheads="1"/>
          </p:cNvSpPr>
          <p:nvPr/>
        </p:nvSpPr>
        <p:spPr bwMode="auto">
          <a:xfrm>
            <a:off x="762000" y="1371600"/>
            <a:ext cx="3886200" cy="1981200"/>
          </a:xfrm>
          <a:prstGeom prst="plus">
            <a:avLst>
              <a:gd name="adj" fmla="val 11157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76200" cmpd="tri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5" name="AutoShape 9" descr="200872285521912_2"/>
          <p:cNvSpPr>
            <a:spLocks noChangeArrowheads="1"/>
          </p:cNvSpPr>
          <p:nvPr/>
        </p:nvSpPr>
        <p:spPr bwMode="auto">
          <a:xfrm>
            <a:off x="4800600" y="1447800"/>
            <a:ext cx="3886200" cy="1981200"/>
          </a:xfrm>
          <a:prstGeom prst="plus">
            <a:avLst>
              <a:gd name="adj" fmla="val 11157"/>
            </a:avLst>
          </a:prstGeom>
          <a:blipFill dpi="0" rotWithShape="1">
            <a:blip r:embed="rId3"/>
            <a:srcRect/>
            <a:stretch>
              <a:fillRect/>
            </a:stretch>
          </a:blipFill>
          <a:ln w="76200" cmpd="tri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6" name="AutoShape 10" descr="035"/>
          <p:cNvSpPr>
            <a:spLocks noChangeArrowheads="1"/>
          </p:cNvSpPr>
          <p:nvPr/>
        </p:nvSpPr>
        <p:spPr bwMode="auto">
          <a:xfrm>
            <a:off x="685800" y="3657600"/>
            <a:ext cx="3886200" cy="1981200"/>
          </a:xfrm>
          <a:prstGeom prst="plus">
            <a:avLst>
              <a:gd name="adj" fmla="val 11157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76200" cmpd="tri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77" name="AutoShape 11" descr="004"/>
          <p:cNvSpPr>
            <a:spLocks noChangeArrowheads="1"/>
          </p:cNvSpPr>
          <p:nvPr/>
        </p:nvSpPr>
        <p:spPr bwMode="auto">
          <a:xfrm>
            <a:off x="4724400" y="3657600"/>
            <a:ext cx="3886200" cy="1981200"/>
          </a:xfrm>
          <a:prstGeom prst="plus">
            <a:avLst>
              <a:gd name="adj" fmla="val 11157"/>
            </a:avLst>
          </a:prstGeom>
          <a:blipFill dpi="0" rotWithShape="1">
            <a:blip r:embed="rId5"/>
            <a:srcRect/>
            <a:stretch>
              <a:fillRect/>
            </a:stretch>
          </a:blipFill>
          <a:ln w="76200" cmpd="tri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4038600" y="2819400"/>
            <a:ext cx="1295400" cy="1295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FF00"/>
              </a:gs>
            </a:gsLst>
            <a:lin ang="5400000" scaled="1"/>
          </a:gradFill>
          <a:ln w="76200" cap="rnd">
            <a:solidFill>
              <a:srgbClr val="FFFF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205" name="WordArt 13"/>
          <p:cNvSpPr>
            <a:spLocks noChangeArrowheads="1" noChangeShapeType="1" noTextEdit="1"/>
          </p:cNvSpPr>
          <p:nvPr/>
        </p:nvSpPr>
        <p:spPr bwMode="auto">
          <a:xfrm>
            <a:off x="4419600" y="3200400"/>
            <a:ext cx="533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prstShdw prst="shdw17" dist="17961" dir="2700000">
                    <a:srgbClr val="999900"/>
                  </a:prstShdw>
                </a:effectLst>
                <a:latin typeface="宋体"/>
                <a:ea typeface="宋体"/>
              </a:rPr>
              <a:t>美</a:t>
            </a:r>
          </a:p>
        </p:txBody>
      </p:sp>
      <p:sp>
        <p:nvSpPr>
          <p:cNvPr id="3083" name="WordArt 17"/>
          <p:cNvSpPr>
            <a:spLocks noChangeArrowheads="1" noChangeShapeType="1" noTextEdit="1"/>
          </p:cNvSpPr>
          <p:nvPr/>
        </p:nvSpPr>
        <p:spPr bwMode="auto">
          <a:xfrm>
            <a:off x="2286000" y="457200"/>
            <a:ext cx="4191000" cy="1066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宋体"/>
                <a:ea typeface="宋体"/>
              </a:rPr>
              <a:t>夏天是最迷人的季节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97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</TotalTime>
  <Words>9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pc</cp:lastModifiedBy>
  <cp:revision>11</cp:revision>
  <cp:lastPrinted>1601-01-01T00:00:00Z</cp:lastPrinted>
  <dcterms:created xsi:type="dcterms:W3CDTF">1601-01-01T00:00:00Z</dcterms:created>
  <dcterms:modified xsi:type="dcterms:W3CDTF">2018-01-30T09:23:31Z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