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ppt" ContentType="application/vnd.ms-powerpoint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3" r:id="rId1"/>
  </p:sldMasterIdLst>
  <p:notesMasterIdLst>
    <p:notesMasterId r:id="rId6"/>
  </p:notesMasterIdLst>
  <p:sldIdLst>
    <p:sldId id="260" r:id="rId2"/>
    <p:sldId id="261" r:id="rId3"/>
    <p:sldId id="256" r:id="rId4"/>
    <p:sldId id="259" r:id="rId5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7"/>
      <p:bold r:id="rId8"/>
      <p:italic r:id="rId9"/>
      <p:boldItalic r:id="rId10"/>
    </p:embeddedFont>
    <p:embeddedFont>
      <p:font typeface="方正平和_GBK" panose="02010600030101010101" charset="-122"/>
      <p:regular r:id="rId1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A41D"/>
    <a:srgbClr val="FF9900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1" d="100"/>
          <a:sy n="61" d="100"/>
        </p:scale>
        <p:origin x="-198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3.emf"/><Relationship Id="rId4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30315B-FF2D-41F3-8CAD-89F19E8E9251}" type="datetimeFigureOut">
              <a:rPr lang="zh-CN" altLang="en-US" smtClean="0"/>
              <a:pPr/>
              <a:t>2018/1/1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D42E79-4407-45A4-BCB9-B08DBEBC88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790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D42E79-4407-45A4-BCB9-B08DBEBC881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522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037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20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575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92607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099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21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697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117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5762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535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99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PowerPoint_97-2003_Presentation2.ppt"/><Relationship Id="rId13" Type="http://schemas.openxmlformats.org/officeDocument/2006/relationships/oleObject" Target="../embeddings/oleObject4.bin"/><Relationship Id="rId18" Type="http://schemas.openxmlformats.org/officeDocument/2006/relationships/slide" Target="slide3.xml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12" Type="http://schemas.openxmlformats.org/officeDocument/2006/relationships/image" Target="../media/image5.emf"/><Relationship Id="rId17" Type="http://schemas.openxmlformats.org/officeDocument/2006/relationships/slide" Target="slide1.xml"/><Relationship Id="rId2" Type="http://schemas.openxmlformats.org/officeDocument/2006/relationships/slideLayout" Target="../slideLayouts/slideLayout1.xml"/><Relationship Id="rId16" Type="http://schemas.openxmlformats.org/officeDocument/2006/relationships/slide" Target="slide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11" Type="http://schemas.openxmlformats.org/officeDocument/2006/relationships/oleObject" Target="../embeddings/Microsoft_PowerPoint_97-2003_Presentation3.ppt"/><Relationship Id="rId5" Type="http://schemas.openxmlformats.org/officeDocument/2006/relationships/oleObject" Target="../embeddings/Microsoft_PowerPoint_97-2003_Presentation1.ppt"/><Relationship Id="rId15" Type="http://schemas.openxmlformats.org/officeDocument/2006/relationships/image" Target="../media/image6.emf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7.gif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emf"/><Relationship Id="rId14" Type="http://schemas.openxmlformats.org/officeDocument/2006/relationships/oleObject" Target="../embeddings/Microsoft_PowerPoint_97-2003_Presentation4.ppt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地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987" y="1556792"/>
            <a:ext cx="5786478" cy="4214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265829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平和_GBK" pitchFamily="65" charset="-122"/>
                <a:ea typeface="方正平和_GBK" pitchFamily="65" charset="-122"/>
              </a:rPr>
              <a:t>多彩贵州</a:t>
            </a:r>
            <a:endParaRPr lang="zh-CN" altLang="en-US" sz="66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平和_GBK" pitchFamily="65" charset="-122"/>
              <a:ea typeface="方正平和_GBK" pitchFamily="65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9278" y="3480008"/>
            <a:ext cx="2000264" cy="461665"/>
            <a:chOff x="785786" y="4657705"/>
            <a:chExt cx="2000264" cy="461665"/>
          </a:xfrm>
        </p:grpSpPr>
        <p:sp>
          <p:nvSpPr>
            <p:cNvPr id="17" name="椭圆 16">
              <a:hlinkClick r:id="rId3" action="ppaction://hlinksldjump"/>
            </p:cNvPr>
            <p:cNvSpPr>
              <a:spLocks noChangeAspect="1"/>
            </p:cNvSpPr>
            <p:nvPr userDrawn="1"/>
          </p:nvSpPr>
          <p:spPr>
            <a:xfrm>
              <a:off x="785786" y="4659760"/>
              <a:ext cx="428628" cy="396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>
              <a:hlinkClick r:id="rId3" action="ppaction://hlinksldjump"/>
            </p:cNvPr>
            <p:cNvSpPr txBox="1"/>
            <p:nvPr userDrawn="1"/>
          </p:nvSpPr>
          <p:spPr>
            <a:xfrm>
              <a:off x="1214414" y="4657705"/>
              <a:ext cx="1571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0" dirty="0" smtClean="0">
                  <a:solidFill>
                    <a:srgbClr val="FF0000"/>
                  </a:solidFill>
                  <a:latin typeface="方正平和_GBK" pitchFamily="65" charset="-122"/>
                  <a:ea typeface="方正平和_GBK" pitchFamily="65" charset="-122"/>
                </a:rPr>
                <a:t>旅游简介</a:t>
              </a:r>
              <a:endParaRPr lang="zh-CN" altLang="en-US" sz="2400" b="0" dirty="0">
                <a:solidFill>
                  <a:srgbClr val="FF0000"/>
                </a:solidFill>
                <a:latin typeface="方正平和_GBK" pitchFamily="65" charset="-122"/>
                <a:ea typeface="方正平和_GBK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01423" y="2651533"/>
            <a:ext cx="2000264" cy="461665"/>
            <a:chOff x="785786" y="4657705"/>
            <a:chExt cx="2000264" cy="461665"/>
          </a:xfrm>
        </p:grpSpPr>
        <p:sp>
          <p:nvSpPr>
            <p:cNvPr id="20" name="椭圆 19">
              <a:hlinkClick r:id="rId4" action="ppaction://hlinksldjump"/>
            </p:cNvPr>
            <p:cNvSpPr>
              <a:spLocks noChangeAspect="1"/>
            </p:cNvSpPr>
            <p:nvPr userDrawn="1"/>
          </p:nvSpPr>
          <p:spPr>
            <a:xfrm>
              <a:off x="785786" y="4659760"/>
              <a:ext cx="428628" cy="396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>
              <a:hlinkClick r:id="rId4" action="ppaction://hlinksldjump"/>
            </p:cNvPr>
            <p:cNvSpPr txBox="1"/>
            <p:nvPr userDrawn="1"/>
          </p:nvSpPr>
          <p:spPr>
            <a:xfrm>
              <a:off x="1214414" y="4657705"/>
              <a:ext cx="1571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0" dirty="0" smtClean="0">
                  <a:solidFill>
                    <a:srgbClr val="FF0000"/>
                  </a:solidFill>
                  <a:latin typeface="方正平和_GBK" pitchFamily="65" charset="-122"/>
                  <a:ea typeface="方正平和_GBK" pitchFamily="65" charset="-122"/>
                </a:rPr>
                <a:t>旅游地图</a:t>
              </a:r>
              <a:endParaRPr lang="zh-CN" altLang="en-US" sz="2400" b="0" dirty="0">
                <a:solidFill>
                  <a:srgbClr val="FF0000"/>
                </a:solidFill>
                <a:latin typeface="方正平和_GBK" pitchFamily="65" charset="-122"/>
                <a:ea typeface="方正平和_GBK" pitchFamily="65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79278" y="4089913"/>
            <a:ext cx="1928826" cy="461665"/>
            <a:chOff x="785786" y="4657705"/>
            <a:chExt cx="1928826" cy="461665"/>
          </a:xfrm>
        </p:grpSpPr>
        <p:sp>
          <p:nvSpPr>
            <p:cNvPr id="23" name="椭圆 22">
              <a:hlinkClick r:id="rId5" action="ppaction://hlinksldjump"/>
            </p:cNvPr>
            <p:cNvSpPr>
              <a:spLocks noChangeAspect="1"/>
            </p:cNvSpPr>
            <p:nvPr userDrawn="1"/>
          </p:nvSpPr>
          <p:spPr>
            <a:xfrm>
              <a:off x="785786" y="4659760"/>
              <a:ext cx="428628" cy="396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>
              <a:hlinkClick r:id="rId5" action="ppaction://hlinksldjump"/>
            </p:cNvPr>
            <p:cNvSpPr txBox="1"/>
            <p:nvPr userDrawn="1"/>
          </p:nvSpPr>
          <p:spPr>
            <a:xfrm>
              <a:off x="1214414" y="4657705"/>
              <a:ext cx="15001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0" dirty="0" smtClean="0">
                  <a:solidFill>
                    <a:srgbClr val="FF0000"/>
                  </a:solidFill>
                  <a:latin typeface="方正平和_GBK" pitchFamily="65" charset="-122"/>
                  <a:ea typeface="方正平和_GBK" pitchFamily="65" charset="-122"/>
                </a:rPr>
                <a:t>风景名胜</a:t>
              </a:r>
              <a:endParaRPr lang="zh-CN" altLang="en-US" sz="2400" b="0" dirty="0">
                <a:solidFill>
                  <a:srgbClr val="FF0000"/>
                </a:solidFill>
                <a:latin typeface="方正平和_GBK" pitchFamily="65" charset="-122"/>
                <a:ea typeface="方正平和_GBK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4070" y="4613760"/>
            <a:ext cx="2000264" cy="461665"/>
            <a:chOff x="785786" y="4657705"/>
            <a:chExt cx="2000264" cy="461665"/>
          </a:xfrm>
        </p:grpSpPr>
        <p:sp>
          <p:nvSpPr>
            <p:cNvPr id="6" name="椭圆 5">
              <a:hlinkClick r:id="rId2" action="ppaction://hlinksldjump"/>
            </p:cNvPr>
            <p:cNvSpPr>
              <a:spLocks noChangeAspect="1"/>
            </p:cNvSpPr>
            <p:nvPr userDrawn="1"/>
          </p:nvSpPr>
          <p:spPr>
            <a:xfrm>
              <a:off x="785786" y="4659760"/>
              <a:ext cx="428628" cy="396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>
              <a:hlinkClick r:id="rId2" action="ppaction://hlinksldjump"/>
            </p:cNvPr>
            <p:cNvSpPr txBox="1"/>
            <p:nvPr userDrawn="1"/>
          </p:nvSpPr>
          <p:spPr>
            <a:xfrm>
              <a:off x="1214414" y="4657705"/>
              <a:ext cx="1571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0" dirty="0" smtClean="0">
                  <a:solidFill>
                    <a:srgbClr val="FF0000"/>
                  </a:solidFill>
                  <a:latin typeface="方正平和_GBK" pitchFamily="65" charset="-122"/>
                  <a:ea typeface="方正平和_GBK" pitchFamily="65" charset="-122"/>
                </a:rPr>
                <a:t>旅游简介</a:t>
              </a:r>
              <a:endParaRPr lang="zh-CN" altLang="en-US" sz="2400" b="0" dirty="0">
                <a:solidFill>
                  <a:srgbClr val="FF0000"/>
                </a:solidFill>
                <a:latin typeface="方正平和_GBK" pitchFamily="65" charset="-122"/>
                <a:ea typeface="方正平和_GBK" pitchFamily="65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6215" y="3785285"/>
            <a:ext cx="2000264" cy="461665"/>
            <a:chOff x="785786" y="4657705"/>
            <a:chExt cx="2000264" cy="461665"/>
          </a:xfrm>
        </p:grpSpPr>
        <p:sp>
          <p:nvSpPr>
            <p:cNvPr id="9" name="椭圆 8">
              <a:hlinkClick r:id="rId3" action="ppaction://hlinksldjump"/>
            </p:cNvPr>
            <p:cNvSpPr>
              <a:spLocks noChangeAspect="1"/>
            </p:cNvSpPr>
            <p:nvPr userDrawn="1"/>
          </p:nvSpPr>
          <p:spPr>
            <a:xfrm>
              <a:off x="785786" y="4659760"/>
              <a:ext cx="428628" cy="396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1214414" y="4657705"/>
              <a:ext cx="1571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0" dirty="0" smtClean="0">
                  <a:solidFill>
                    <a:srgbClr val="FF0000"/>
                  </a:solidFill>
                  <a:latin typeface="方正平和_GBK" pitchFamily="65" charset="-122"/>
                  <a:ea typeface="方正平和_GBK" pitchFamily="65" charset="-122"/>
                </a:rPr>
                <a:t>旅游地图</a:t>
              </a:r>
              <a:endParaRPr lang="zh-CN" altLang="en-US" sz="2400" b="0" dirty="0">
                <a:solidFill>
                  <a:srgbClr val="FF0000"/>
                </a:solidFill>
                <a:latin typeface="方正平和_GBK" pitchFamily="65" charset="-122"/>
                <a:ea typeface="方正平和_GBK" pitchFamily="65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4070" y="5223665"/>
            <a:ext cx="1928826" cy="461665"/>
            <a:chOff x="785786" y="4657705"/>
            <a:chExt cx="1928826" cy="461665"/>
          </a:xfrm>
        </p:grpSpPr>
        <p:sp>
          <p:nvSpPr>
            <p:cNvPr id="12" name="椭圆 11">
              <a:hlinkClick r:id="rId4" action="ppaction://hlinksldjump"/>
            </p:cNvPr>
            <p:cNvSpPr>
              <a:spLocks noChangeAspect="1"/>
            </p:cNvSpPr>
            <p:nvPr userDrawn="1"/>
          </p:nvSpPr>
          <p:spPr>
            <a:xfrm>
              <a:off x="785786" y="4659760"/>
              <a:ext cx="428628" cy="396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>
              <a:hlinkClick r:id="rId4" action="ppaction://hlinksldjump"/>
            </p:cNvPr>
            <p:cNvSpPr txBox="1"/>
            <p:nvPr userDrawn="1"/>
          </p:nvSpPr>
          <p:spPr>
            <a:xfrm>
              <a:off x="1214414" y="4657705"/>
              <a:ext cx="15001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0" dirty="0" smtClean="0">
                  <a:solidFill>
                    <a:srgbClr val="FF0000"/>
                  </a:solidFill>
                  <a:latin typeface="方正平和_GBK" pitchFamily="65" charset="-122"/>
                  <a:ea typeface="方正平和_GBK" pitchFamily="65" charset="-122"/>
                </a:rPr>
                <a:t>风景名胜</a:t>
              </a:r>
              <a:endParaRPr lang="zh-CN" altLang="en-US" sz="2400" b="0" dirty="0">
                <a:solidFill>
                  <a:srgbClr val="FF0000"/>
                </a:solidFill>
                <a:latin typeface="方正平和_GBK" pitchFamily="65" charset="-122"/>
                <a:ea typeface="方正平和_GBK" pitchFamily="65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491880" y="1627940"/>
            <a:ext cx="4752528" cy="3907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贵州是一个山川秀丽、气候宜人的省份，是迷人的“天然公园”。境内自然风光神奇秀美，山水景色千姿百态，溶洞景观绚丽多彩，野生动物奇妙无穷，文化和革命遗迹闻名遐迩；山、水、洞、林、石交相辉映，浑然一体。</a:t>
            </a:r>
          </a:p>
        </p:txBody>
      </p:sp>
      <p:pic>
        <p:nvPicPr>
          <p:cNvPr id="15" name="图片 14" descr="贵州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0062" y="2126070"/>
            <a:ext cx="1511300" cy="12954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403648" y="265829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平和_GBK" pitchFamily="65" charset="-122"/>
                <a:ea typeface="方正平和_GBK" pitchFamily="65" charset="-122"/>
              </a:rPr>
              <a:t>多彩贵州</a:t>
            </a:r>
            <a:endParaRPr lang="zh-CN" altLang="en-US" sz="66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平和_GBK" pitchFamily="65" charset="-122"/>
              <a:ea typeface="方正平和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108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2500298" y="1688703"/>
          <a:ext cx="1175524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" name="演示文稿" r:id="rId5" imgW="6543751" imgH="4905451" progId="PowerPoint.Show.8">
                  <p:embed/>
                </p:oleObj>
              </mc:Choice>
              <mc:Fallback>
                <p:oleObj name="演示文稿" r:id="rId5" imgW="6543751" imgH="4905451" progId="PowerPoint.Show.8">
                  <p:embed/>
                  <p:pic>
                    <p:nvPicPr>
                      <p:cNvPr id="0" name="Picture 2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298" y="1688703"/>
                        <a:ext cx="1175524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4034568" y="1688703"/>
          <a:ext cx="117552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1" name="演示文稿" r:id="rId8" imgW="6638849" imgH="4981651" progId="PowerPoint.Show.8">
                  <p:embed/>
                </p:oleObj>
              </mc:Choice>
              <mc:Fallback>
                <p:oleObj name="演示文稿" r:id="rId8" imgW="6638849" imgH="4981651" progId="PowerPoint.Show.8">
                  <p:embed/>
                  <p:pic>
                    <p:nvPicPr>
                      <p:cNvPr id="0" name="Pictur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4568" y="1688703"/>
                        <a:ext cx="1175523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6">
            <a:hlinkClick r:id="" action="ppaction://ole?verb=0"/>
          </p:cNvPr>
          <p:cNvGraphicFramePr>
            <a:graphicFrameLocks/>
          </p:cNvGraphicFramePr>
          <p:nvPr/>
        </p:nvGraphicFramePr>
        <p:xfrm>
          <a:off x="5590312" y="1688703"/>
          <a:ext cx="117552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" name="演示文稿" r:id="rId11" imgW="6610502" imgH="4953000" progId="PowerPoint.Show.8">
                  <p:embed/>
                </p:oleObj>
              </mc:Choice>
              <mc:Fallback>
                <p:oleObj name="演示文稿" r:id="rId11" imgW="6610502" imgH="4953000" progId="PowerPoint.Show.8">
                  <p:embed/>
                  <p:pic>
                    <p:nvPicPr>
                      <p:cNvPr id="0" name="Picture 6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0312" y="1688703"/>
                        <a:ext cx="1175523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5" name="Object 11">
            <a:hlinkClick r:id="" action="ppaction://ole?verb=0"/>
          </p:cNvPr>
          <p:cNvGraphicFramePr>
            <a:graphicFrameLocks/>
          </p:cNvGraphicFramePr>
          <p:nvPr/>
        </p:nvGraphicFramePr>
        <p:xfrm>
          <a:off x="7111252" y="1688703"/>
          <a:ext cx="1175523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3" name="演示文稿" r:id="rId14" imgW="6305702" imgH="4724400" progId="PowerPoint.Show.8">
                  <p:embed/>
                </p:oleObj>
              </mc:Choice>
              <mc:Fallback>
                <p:oleObj name="演示文稿" r:id="rId14" imgW="6305702" imgH="4724400" progId="PowerPoint.Show.8">
                  <p:embed/>
                  <p:pic>
                    <p:nvPicPr>
                      <p:cNvPr id="0" name="Picture 1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11252" y="1688703"/>
                        <a:ext cx="1175523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500298" y="2750339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红枫湖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71934" y="2750339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百里杜鹃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72132" y="2750339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黄果树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43768" y="2750339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舞阳河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17343" y="3293534"/>
            <a:ext cx="2000264" cy="461665"/>
            <a:chOff x="785786" y="4657705"/>
            <a:chExt cx="2000264" cy="461665"/>
          </a:xfrm>
        </p:grpSpPr>
        <p:sp>
          <p:nvSpPr>
            <p:cNvPr id="30" name="椭圆 29">
              <a:hlinkClick r:id="rId16" action="ppaction://hlinksldjump"/>
            </p:cNvPr>
            <p:cNvSpPr>
              <a:spLocks noChangeAspect="1"/>
            </p:cNvSpPr>
            <p:nvPr userDrawn="1"/>
          </p:nvSpPr>
          <p:spPr>
            <a:xfrm>
              <a:off x="785786" y="4659760"/>
              <a:ext cx="428628" cy="396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>
              <a:hlinkClick r:id="rId16" action="ppaction://hlinksldjump"/>
            </p:cNvPr>
            <p:cNvSpPr txBox="1"/>
            <p:nvPr userDrawn="1"/>
          </p:nvSpPr>
          <p:spPr>
            <a:xfrm>
              <a:off x="1214414" y="4657705"/>
              <a:ext cx="1571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0" dirty="0" smtClean="0">
                  <a:solidFill>
                    <a:srgbClr val="FF0000"/>
                  </a:solidFill>
                  <a:latin typeface="方正平和_GBK" pitchFamily="65" charset="-122"/>
                  <a:ea typeface="方正平和_GBK" pitchFamily="65" charset="-122"/>
                </a:rPr>
                <a:t>旅游简介</a:t>
              </a:r>
              <a:endParaRPr lang="zh-CN" altLang="en-US" sz="2400" b="0" dirty="0">
                <a:solidFill>
                  <a:srgbClr val="FF0000"/>
                </a:solidFill>
                <a:latin typeface="方正平和_GBK" pitchFamily="65" charset="-122"/>
                <a:ea typeface="方正平和_GBK" pitchFamily="65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39488" y="2465059"/>
            <a:ext cx="2000264" cy="461665"/>
            <a:chOff x="785786" y="4657705"/>
            <a:chExt cx="2000264" cy="461665"/>
          </a:xfrm>
        </p:grpSpPr>
        <p:sp>
          <p:nvSpPr>
            <p:cNvPr id="33" name="椭圆 32">
              <a:hlinkClick r:id="rId17" action="ppaction://hlinksldjump"/>
            </p:cNvPr>
            <p:cNvSpPr>
              <a:spLocks noChangeAspect="1"/>
            </p:cNvSpPr>
            <p:nvPr userDrawn="1"/>
          </p:nvSpPr>
          <p:spPr>
            <a:xfrm>
              <a:off x="785786" y="4659760"/>
              <a:ext cx="428628" cy="396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>
              <a:hlinkClick r:id="rId17" action="ppaction://hlinksldjump"/>
            </p:cNvPr>
            <p:cNvSpPr txBox="1"/>
            <p:nvPr userDrawn="1"/>
          </p:nvSpPr>
          <p:spPr>
            <a:xfrm>
              <a:off x="1214414" y="4657705"/>
              <a:ext cx="15716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0" dirty="0" smtClean="0">
                  <a:solidFill>
                    <a:srgbClr val="FF0000"/>
                  </a:solidFill>
                  <a:latin typeface="方正平和_GBK" pitchFamily="65" charset="-122"/>
                  <a:ea typeface="方正平和_GBK" pitchFamily="65" charset="-122"/>
                </a:rPr>
                <a:t>旅游地图</a:t>
              </a:r>
              <a:endParaRPr lang="zh-CN" altLang="en-US" sz="2400" b="0" dirty="0">
                <a:solidFill>
                  <a:srgbClr val="FF0000"/>
                </a:solidFill>
                <a:latin typeface="方正平和_GBK" pitchFamily="65" charset="-122"/>
                <a:ea typeface="方正平和_GBK" pitchFamily="65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7343" y="3903439"/>
            <a:ext cx="1928826" cy="461665"/>
            <a:chOff x="785786" y="4657705"/>
            <a:chExt cx="1928826" cy="461665"/>
          </a:xfrm>
        </p:grpSpPr>
        <p:sp>
          <p:nvSpPr>
            <p:cNvPr id="36" name="椭圆 35">
              <a:hlinkClick r:id="rId18" action="ppaction://hlinksldjump"/>
            </p:cNvPr>
            <p:cNvSpPr>
              <a:spLocks noChangeAspect="1"/>
            </p:cNvSpPr>
            <p:nvPr userDrawn="1"/>
          </p:nvSpPr>
          <p:spPr>
            <a:xfrm>
              <a:off x="785786" y="4659760"/>
              <a:ext cx="428628" cy="396000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>
              <a:hlinkClick r:id="rId18" action="ppaction://hlinksldjump"/>
            </p:cNvPr>
            <p:cNvSpPr txBox="1"/>
            <p:nvPr userDrawn="1"/>
          </p:nvSpPr>
          <p:spPr>
            <a:xfrm>
              <a:off x="1214414" y="4657705"/>
              <a:ext cx="15001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0" dirty="0" smtClean="0">
                  <a:solidFill>
                    <a:srgbClr val="FF0000"/>
                  </a:solidFill>
                  <a:latin typeface="方正平和_GBK" pitchFamily="65" charset="-122"/>
                  <a:ea typeface="方正平和_GBK" pitchFamily="65" charset="-122"/>
                </a:rPr>
                <a:t>风景名胜</a:t>
              </a:r>
              <a:endParaRPr lang="zh-CN" altLang="en-US" sz="2400" b="0" dirty="0">
                <a:solidFill>
                  <a:srgbClr val="FF0000"/>
                </a:solidFill>
                <a:latin typeface="方正平和_GBK" pitchFamily="65" charset="-122"/>
                <a:ea typeface="方正平和_GBK" pitchFamily="65" charset="-122"/>
              </a:endParaRPr>
            </a:p>
          </p:txBody>
        </p:sp>
      </p:grpSp>
      <p:pic>
        <p:nvPicPr>
          <p:cNvPr id="38" name="图片 37" descr="1.gif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5505167"/>
            <a:ext cx="1806129" cy="1352833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1403648" y="265829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平和_GBK" pitchFamily="65" charset="-122"/>
                <a:ea typeface="方正平和_GBK" pitchFamily="65" charset="-122"/>
              </a:rPr>
              <a:t>多彩贵州</a:t>
            </a:r>
            <a:endParaRPr lang="zh-CN" altLang="en-US" sz="6600" b="1" dirty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平和_GBK" pitchFamily="65" charset="-122"/>
              <a:ea typeface="方正平和_GBK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488" y="3443117"/>
            <a:ext cx="5072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rgbClr val="00B050"/>
                </a:solidFill>
                <a:latin typeface="方正平和_GBK" pitchFamily="65" charset="-122"/>
                <a:ea typeface="方正平和_GBK" pitchFamily="65" charset="-122"/>
              </a:rPr>
              <a:t>贵州欢迎您！</a:t>
            </a:r>
            <a:endParaRPr lang="zh-CN" altLang="en-US" sz="7200" dirty="0">
              <a:solidFill>
                <a:srgbClr val="00B050"/>
              </a:solidFill>
              <a:latin typeface="方正平和_GBK" pitchFamily="65" charset="-122"/>
              <a:ea typeface="方正平和_GBK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</TotalTime>
  <Words>87</Words>
  <Application>Microsoft Office PowerPoint</Application>
  <PresentationFormat>全屏显示(4:3)</PresentationFormat>
  <Paragraphs>19</Paragraphs>
  <Slides>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</vt:lpstr>
      <vt:lpstr>宋体</vt:lpstr>
      <vt:lpstr>Calibri</vt:lpstr>
      <vt:lpstr>方正平和_GBK</vt:lpstr>
      <vt:lpstr>Office 主题​​</vt:lpstr>
      <vt:lpstr>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MS</cp:lastModifiedBy>
  <cp:revision>39</cp:revision>
  <dcterms:created xsi:type="dcterms:W3CDTF">2008-03-02T01:30:22Z</dcterms:created>
  <dcterms:modified xsi:type="dcterms:W3CDTF">2018-01-01T14:57:24Z</dcterms:modified>
</cp:coreProperties>
</file>